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73BB4A-52DB-45D8-88C4-149AC48A7202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8CA48C7-AADF-45B3-81F6-94FD9635D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58A50-ADDD-4924-8FE1-73B3BDBD5318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427BA-D37D-4C4C-8887-6C79C55FB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05FC95-0AE7-4A3F-9CB3-35BAA26D452F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87278-1FD2-4A1E-9311-4FB52E555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D16F8-A1C4-4BC8-A0C1-C017F8E8F4BD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7C0D44BF-1F5F-4D6D-8E2C-8EAE839FF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BAE573-25C2-4225-BD76-70C99CBCD246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5F36-1714-4B80-9127-A125FD72C5C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A66472-8512-4B3C-A217-3B30A07BEB55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79EAF-FD41-4E44-BB9D-A2C28AD4C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D5015A-0914-47AD-AF64-9075A105F744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E052893C-53F6-49BC-AEA4-AB3923D03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5C39B0-AB6D-487E-A3BA-42435F5FF912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D024C-D103-4E68-BA58-C4230C925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0F5F2B-F92B-4694-A095-C139BF7FBDCC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3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39D99-210D-42B0-9D59-F5834106F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43891D-B997-4A6A-B018-6BC8387B8960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05B2B-5465-4114-8672-5839D14F6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FC80D-6CBC-40B3-844B-3D66CFC4BF29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259D8-E2E7-420F-880B-23B753B72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fld id="{356BC794-4B1C-4457-8C62-C648D8426B95}" type="datetimeFigureOut">
              <a:rPr lang="en-US"/>
              <a:pPr/>
              <a:t>6/29/2014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fld id="{3FF6A814-00B8-4C2F-9C82-EFF6DFBBB9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6" r:id="rId4"/>
    <p:sldLayoutId id="2147483705" r:id="rId5"/>
    <p:sldLayoutId id="2147483697" r:id="rId6"/>
    <p:sldLayoutId id="2147483698" r:id="rId7"/>
    <p:sldLayoutId id="2147483706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828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i="1" dirty="0"/>
              <a:t>The Lonely Path!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315200" cy="1981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7200" b="1" dirty="0" smtClean="0">
                <a:solidFill>
                  <a:srgbClr val="443329"/>
                </a:solidFill>
              </a:rPr>
              <a:t>2 Timothy 4:9-22</a:t>
            </a:r>
            <a:endParaRPr lang="en-US" sz="7200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LOVE FOR THIS PRESENT WORLD!</a:t>
            </a:r>
            <a:r>
              <a:rPr lang="en-US" sz="4000" dirty="0"/>
              <a:t>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b="1" i="1" smtClean="0"/>
              <a:t>“Do not love the world or the things in the world. If anyone loves the world, the love of the Father is not in him…..” </a:t>
            </a:r>
            <a:r>
              <a:rPr lang="en-US" i="1" smtClean="0"/>
              <a:t>- </a:t>
            </a:r>
            <a:r>
              <a:rPr lang="en-US" b="1" smtClean="0"/>
              <a:t>1 John 2:15-17.</a:t>
            </a:r>
          </a:p>
          <a:p>
            <a:pPr eaLnBrk="1" hangingPunct="1">
              <a:buFont typeface="Wingdings" pitchFamily="2" charset="2"/>
              <a:buChar char="v"/>
            </a:pPr>
            <a:endParaRPr lang="en-US" b="1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/>
              <a:t>“</a:t>
            </a:r>
            <a:r>
              <a:rPr lang="en-US" b="1" i="1" smtClean="0"/>
              <a:t>friendship with the world is in enmity with God.” - </a:t>
            </a:r>
            <a:r>
              <a:rPr lang="en-US" b="1" smtClean="0"/>
              <a:t>James 4:4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THE </a:t>
            </a:r>
            <a:r>
              <a:rPr lang="en-US" sz="4000" b="1" dirty="0"/>
              <a:t>GOSPEL</a:t>
            </a:r>
            <a:r>
              <a:rPr lang="en-US" b="1" dirty="0"/>
              <a:t> WILL BE OPPOSED!</a:t>
            </a:r>
            <a:r>
              <a:rPr lang="en-US" dirty="0"/>
              <a:t>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b="1" i="1" smtClean="0"/>
              <a:t>“For the wrath of God is revealed from heaven against all ungodliness and unrighteousness of men, who suppress the truth in unrighteousness,” </a:t>
            </a:r>
            <a:r>
              <a:rPr lang="en-US" i="1" smtClean="0"/>
              <a:t>- </a:t>
            </a:r>
            <a:r>
              <a:rPr lang="en-US" b="1" smtClean="0"/>
              <a:t>Roman 1:18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NO ONE WILL STAND BY TRUE BELIEVERS!</a:t>
            </a:r>
            <a:r>
              <a:rPr lang="en-US" dirty="0"/>
              <a:t>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b="1" smtClean="0"/>
              <a:t>Christ “</a:t>
            </a:r>
            <a:r>
              <a:rPr lang="en-US" b="1" i="1" smtClean="0"/>
              <a:t>knew ALL men</a:t>
            </a:r>
            <a:r>
              <a:rPr lang="en-US" b="1" smtClean="0"/>
              <a:t>” </a:t>
            </a:r>
            <a:r>
              <a:rPr lang="en-US" b="1" i="1" smtClean="0"/>
              <a:t>so He did not commit himself to them </a:t>
            </a:r>
            <a:r>
              <a:rPr lang="en-US" i="1" smtClean="0"/>
              <a:t>– </a:t>
            </a:r>
            <a:r>
              <a:rPr lang="en-US" b="1" smtClean="0"/>
              <a:t>John 2:24.</a:t>
            </a:r>
          </a:p>
          <a:p>
            <a:pPr eaLnBrk="1" hangingPunct="1">
              <a:buFont typeface="Wingdings" pitchFamily="2" charset="2"/>
              <a:buChar char="v"/>
            </a:pPr>
            <a:endParaRPr lang="en-US" b="1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/>
              <a:t>The Lord said, “</a:t>
            </a:r>
            <a:r>
              <a:rPr lang="en-US" b="1" i="1" smtClean="0"/>
              <a:t>curse is the man who trusts in man, and makes flesh his strength, whose heart departs from the Lord.</a:t>
            </a:r>
            <a:r>
              <a:rPr lang="en-US" b="1" smtClean="0"/>
              <a:t>”</a:t>
            </a:r>
            <a:r>
              <a:rPr lang="en-US" smtClean="0"/>
              <a:t> - </a:t>
            </a:r>
            <a:r>
              <a:rPr lang="en-US" b="1" smtClean="0"/>
              <a:t>Jeremiah 17:5.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OUR HOPE in This hopeless world!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000" b="1" i="1" smtClean="0"/>
              <a:t>“…I will never leave you nor forsake you. So we may boldly say: “The LORD is my helper; I will not fear. What can man do to me?</a:t>
            </a:r>
            <a:r>
              <a:rPr lang="en-US" sz="3000" b="1" smtClean="0"/>
              <a:t>” </a:t>
            </a:r>
            <a:r>
              <a:rPr lang="en-US" sz="3000" smtClean="0"/>
              <a:t>- </a:t>
            </a:r>
            <a:r>
              <a:rPr lang="en-US" sz="3000" b="1" smtClean="0"/>
              <a:t>Heb 13:5</a:t>
            </a:r>
            <a:r>
              <a:rPr lang="en-US" sz="3000" smtClean="0"/>
              <a:t>-6.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3000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600" b="1" u="sng" smtClean="0"/>
              <a:t>Presence of God accomplishes two things in Apostle Paul’s life.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300" b="1" smtClean="0"/>
              <a:t>STRENGTH TO TESTIFY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33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3300" b="1" smtClean="0"/>
              <a:t>DELIVERE FROM THE LION'S MOUTH</a:t>
            </a:r>
            <a:endParaRPr lang="en-US" sz="33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In conclusion</a:t>
            </a:r>
            <a:endParaRPr lang="en-US" sz="40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4000" b="1" smtClean="0"/>
              <a:t>“</a:t>
            </a:r>
            <a:r>
              <a:rPr lang="en-US" sz="4000" b="1" i="1" smtClean="0"/>
              <a:t>But the end of all things is at hand; therefore be </a:t>
            </a:r>
            <a:r>
              <a:rPr lang="en-US" sz="4000" b="1" i="1" smtClean="0">
                <a:solidFill>
                  <a:srgbClr val="FF0000"/>
                </a:solidFill>
              </a:rPr>
              <a:t>serious</a:t>
            </a:r>
            <a:r>
              <a:rPr lang="en-US" sz="4000" b="1" i="1" smtClean="0"/>
              <a:t> and </a:t>
            </a:r>
            <a:r>
              <a:rPr lang="en-US" sz="4000" b="1" i="1" smtClean="0">
                <a:solidFill>
                  <a:srgbClr val="FF0000"/>
                </a:solidFill>
              </a:rPr>
              <a:t>watchful</a:t>
            </a:r>
            <a:r>
              <a:rPr lang="en-US" sz="4000" b="1" i="1" smtClean="0"/>
              <a:t> in </a:t>
            </a:r>
            <a:r>
              <a:rPr lang="en-US" sz="4000" b="1" i="1" smtClean="0">
                <a:solidFill>
                  <a:srgbClr val="FF0000"/>
                </a:solidFill>
              </a:rPr>
              <a:t>your prayers</a:t>
            </a:r>
            <a:r>
              <a:rPr lang="en-US" sz="4000" b="1" smtClean="0"/>
              <a:t>.” </a:t>
            </a:r>
            <a:r>
              <a:rPr lang="en-US" smtClean="0"/>
              <a:t>- </a:t>
            </a:r>
            <a:r>
              <a:rPr lang="en-US" sz="4000" b="1" smtClean="0"/>
              <a:t>1 Peter 4:7</a:t>
            </a:r>
            <a:r>
              <a:rPr lang="en-US" b="1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1076</TotalTime>
  <Words>244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Franklin Gothic Medium</vt:lpstr>
      <vt:lpstr>Franklin Gothic Book</vt:lpstr>
      <vt:lpstr>Wingdings 2</vt:lpstr>
      <vt:lpstr>Calibri</vt:lpstr>
      <vt:lpstr>Wingdings</vt:lpstr>
      <vt:lpstr>Trek</vt:lpstr>
      <vt:lpstr>The Lonely Path!</vt:lpstr>
      <vt:lpstr>LOVE FOR THIS PRESENT WORLD! </vt:lpstr>
      <vt:lpstr>THE GOSPEL WILL BE OPPOSED! </vt:lpstr>
      <vt:lpstr>NO ONE WILL STAND BY TRUE BELIEVERS! </vt:lpstr>
      <vt:lpstr>OUR HOPE in This hopeless world! </vt:lpstr>
      <vt:lpstr>In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Lonely Path!</dc:title>
  <dc:creator>Glenn</dc:creator>
  <cp:lastModifiedBy>GICF</cp:lastModifiedBy>
  <cp:revision>9</cp:revision>
  <dcterms:created xsi:type="dcterms:W3CDTF">2014-06-27T20:05:16Z</dcterms:created>
  <dcterms:modified xsi:type="dcterms:W3CDTF">2014-06-29T01:29:20Z</dcterms:modified>
</cp:coreProperties>
</file>